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2d4532f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2d4532f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2d4532f8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2d4532f8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4d81ffc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4d81ffc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4d81ffc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4d81ffc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d81ffc2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d81ffc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4d81ffc2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4d81ffc2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4d81ffc2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4d81ffc2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4d81ffc2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4d81ffc2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4d81ffc2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4d81ffc2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4d81ffc2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4d81ffc2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4ccbde9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4ccbde9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4d81ffc2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4d81ffc2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4d81ffc2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4d81ffc2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4d81ffc2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4d81ffc2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4d81ffc2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4d81ffc2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4d81ffc2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4d81ffc2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4d81ffc2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4d81ffc2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4d81ffc2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4d81ffc2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4d81ffc2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4d81ffc2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4d81ffc2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4d81ffc2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4ccbde959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4ccbde959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4ccbde959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4ccbde95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2d4532f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2d4532f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2d4532f8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2d4532f8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2d4532f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2d4532f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2d4532f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2d4532f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2d4532f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2d4532f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1C458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kaggle.com/datasets/jahnavipaliwal/video-game-reviews-and-ratings" TargetMode="External"/><Relationship Id="rId4" Type="http://schemas.openxmlformats.org/officeDocument/2006/relationships/hyperlink" Target="https://www.kaggle.com/code/superroman19/eda-project-tovtech-video-game-reviews" TargetMode="External"/><Relationship Id="rId5" Type="http://schemas.openxmlformats.org/officeDocument/2006/relationships/hyperlink" Target="https://github.com/IrronRoman19/final-project-data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6574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Video Games reviews</a:t>
            </a:r>
            <a:endParaRPr b="1" i="1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551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Final EDA Project (TovTech) by Roman Fesunenko</a:t>
            </a:r>
            <a:endParaRPr i="1" sz="19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50" y="242547"/>
            <a:ext cx="4428643" cy="24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233100" y="4562900"/>
            <a:ext cx="3752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© All rights reserved</a:t>
            </a:r>
            <a:endParaRPr sz="1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game length (hours)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Average game hour is 35 hours.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Most popular reviews spent in average 35 hours.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Least popular reviews spent below to 10 hours or above 55 hours.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4636700" cy="32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release years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game reviews of release year are same.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number reviews are 3500 reviews.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4636700" cy="32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71900" y="129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games by ratings and price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5797650" y="1919075"/>
            <a:ext cx="3426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30" u="sng">
                <a:solidFill>
                  <a:srgbClr val="38761D"/>
                </a:solidFill>
              </a:rPr>
              <a:t>Rating:</a:t>
            </a:r>
            <a:endParaRPr b="1" i="1" sz="1530" u="sng">
              <a:solidFill>
                <a:srgbClr val="38761D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Average rating games is 30.</a:t>
            </a:r>
            <a:endParaRPr sz="1530">
              <a:solidFill>
                <a:srgbClr val="38761D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Minimal rating games is 10. </a:t>
            </a:r>
            <a:endParaRPr sz="1530">
              <a:solidFill>
                <a:srgbClr val="38761D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30"/>
              <a:buChar char="●"/>
            </a:pPr>
            <a:r>
              <a:rPr lang="en" sz="1530">
                <a:solidFill>
                  <a:srgbClr val="38761D"/>
                </a:solidFill>
              </a:rPr>
              <a:t>Maximal rating games is 50. </a:t>
            </a:r>
            <a:endParaRPr sz="153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30" u="sng">
                <a:solidFill>
                  <a:srgbClr val="BF9000"/>
                </a:solidFill>
              </a:rPr>
              <a:t>Price:</a:t>
            </a:r>
            <a:endParaRPr b="1" i="1" sz="1530" u="sng">
              <a:solidFill>
                <a:srgbClr val="BF9000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BF9000"/>
              </a:buClr>
              <a:buSzPts val="1530"/>
              <a:buChar char="●"/>
            </a:pPr>
            <a:r>
              <a:rPr lang="en" sz="1530">
                <a:solidFill>
                  <a:srgbClr val="BF9000"/>
                </a:solidFill>
              </a:rPr>
              <a:t>Average price of games is 40$.</a:t>
            </a:r>
            <a:endParaRPr sz="1530">
              <a:solidFill>
                <a:srgbClr val="BF9000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30"/>
              <a:buChar char="●"/>
            </a:pPr>
            <a:r>
              <a:rPr lang="en" sz="1530">
                <a:solidFill>
                  <a:srgbClr val="BF9000"/>
                </a:solidFill>
              </a:rPr>
              <a:t>Minimal price of games is 20$.</a:t>
            </a:r>
            <a:endParaRPr sz="1530">
              <a:solidFill>
                <a:srgbClr val="BF9000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30"/>
              <a:buChar char="●"/>
            </a:pPr>
            <a:r>
              <a:rPr lang="en" sz="1530">
                <a:solidFill>
                  <a:srgbClr val="BF9000"/>
                </a:solidFill>
              </a:rPr>
              <a:t>Maximal price of games is 60$.</a:t>
            </a:r>
            <a:endParaRPr sz="1530">
              <a:solidFill>
                <a:srgbClr val="BF9000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50" y="1106275"/>
            <a:ext cx="5836050" cy="38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71900" y="129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 by ratings and price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152400" y="3993600"/>
            <a:ext cx="43461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">
                <a:solidFill>
                  <a:srgbClr val="38761D"/>
                </a:solidFill>
              </a:rPr>
              <a:t>Average rating games by genre is 30.</a:t>
            </a:r>
            <a:endParaRPr>
              <a:solidFill>
                <a:srgbClr val="38761D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">
                <a:solidFill>
                  <a:srgbClr val="38761D"/>
                </a:solidFill>
              </a:rPr>
              <a:t>Minimal rating games by genre is 10.</a:t>
            </a:r>
            <a:endParaRPr>
              <a:solidFill>
                <a:srgbClr val="38761D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●"/>
            </a:pPr>
            <a:r>
              <a:rPr lang="en">
                <a:solidFill>
                  <a:srgbClr val="38761D"/>
                </a:solidFill>
              </a:rPr>
              <a:t>Maximal rating games by genre is 50.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" y="896825"/>
            <a:ext cx="8813748" cy="29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4498500" y="3953250"/>
            <a:ext cx="45810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30"/>
              <a:buChar char="●"/>
            </a:pPr>
            <a:r>
              <a:rPr lang="en" sz="1629">
                <a:solidFill>
                  <a:srgbClr val="BF9000"/>
                </a:solidFill>
              </a:rPr>
              <a:t>Average price of games by genre is 40$.</a:t>
            </a:r>
            <a:endParaRPr sz="1629">
              <a:solidFill>
                <a:srgbClr val="BF9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30"/>
              <a:buChar char="●"/>
            </a:pPr>
            <a:r>
              <a:rPr lang="en" sz="1629">
                <a:solidFill>
                  <a:srgbClr val="BF9000"/>
                </a:solidFill>
              </a:rPr>
              <a:t>Minimal price of games by genre is 20$.</a:t>
            </a:r>
            <a:endParaRPr sz="1629">
              <a:solidFill>
                <a:srgbClr val="BF9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30"/>
              <a:buChar char="●"/>
            </a:pPr>
            <a:r>
              <a:rPr lang="en" sz="1629">
                <a:solidFill>
                  <a:srgbClr val="BF9000"/>
                </a:solidFill>
              </a:rPr>
              <a:t>Maximal price of games by genre is 60$.</a:t>
            </a:r>
            <a:endParaRPr sz="1629">
              <a:solidFill>
                <a:srgbClr val="BF9000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71900" y="129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Platforms by ratings and price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76200" y="3993600"/>
            <a:ext cx="44706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65"/>
              <a:buChar char="●"/>
            </a:pPr>
            <a:r>
              <a:rPr lang="en" sz="1665">
                <a:solidFill>
                  <a:srgbClr val="38761D"/>
                </a:solidFill>
              </a:rPr>
              <a:t>Average rating games by platform is 30.</a:t>
            </a:r>
            <a:endParaRPr sz="1665">
              <a:solidFill>
                <a:srgbClr val="38761D"/>
              </a:solidFill>
            </a:endParaRPr>
          </a:p>
          <a:p>
            <a:pPr indent="-3343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65"/>
              <a:buChar char="●"/>
            </a:pPr>
            <a:r>
              <a:rPr lang="en" sz="1665">
                <a:solidFill>
                  <a:srgbClr val="38761D"/>
                </a:solidFill>
              </a:rPr>
              <a:t>Minimal rating games by platform is 10.</a:t>
            </a:r>
            <a:endParaRPr sz="1665">
              <a:solidFill>
                <a:srgbClr val="38761D"/>
              </a:solidFill>
            </a:endParaRPr>
          </a:p>
          <a:p>
            <a:pPr indent="-3343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65"/>
              <a:buChar char="●"/>
            </a:pPr>
            <a:r>
              <a:rPr lang="en" sz="1665">
                <a:solidFill>
                  <a:srgbClr val="38761D"/>
                </a:solidFill>
              </a:rPr>
              <a:t>Maximal rating games by platform is 50.</a:t>
            </a:r>
            <a:endParaRPr sz="1665">
              <a:solidFill>
                <a:srgbClr val="38761D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25" y="896825"/>
            <a:ext cx="7815433" cy="309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572000" y="3964025"/>
            <a:ext cx="45720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Average price of games by platform is 40$.</a:t>
            </a:r>
            <a:endParaRPr sz="1595">
              <a:solidFill>
                <a:srgbClr val="BF9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Minimal price of games by platform is 20$.</a:t>
            </a:r>
            <a:endParaRPr sz="1595">
              <a:solidFill>
                <a:srgbClr val="BF9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Maximal price of games by platform is 60$.</a:t>
            </a:r>
            <a:endParaRPr sz="1595">
              <a:solidFill>
                <a:srgbClr val="BF9000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71900" y="129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groups by ratings and price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76200" y="3993600"/>
            <a:ext cx="46026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7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40"/>
              <a:buChar char="●"/>
            </a:pPr>
            <a:r>
              <a:rPr lang="en" sz="1640">
                <a:solidFill>
                  <a:srgbClr val="38761D"/>
                </a:solidFill>
              </a:rPr>
              <a:t>Average rating games by age group is 30.</a:t>
            </a:r>
            <a:endParaRPr sz="1640">
              <a:solidFill>
                <a:srgbClr val="38761D"/>
              </a:solidFill>
            </a:endParaRPr>
          </a:p>
          <a:p>
            <a:pPr indent="-3327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40"/>
              <a:buChar char="●"/>
            </a:pPr>
            <a:r>
              <a:rPr lang="en" sz="1640">
                <a:solidFill>
                  <a:srgbClr val="38761D"/>
                </a:solidFill>
              </a:rPr>
              <a:t>Minimal rating games by </a:t>
            </a:r>
            <a:r>
              <a:rPr lang="en" sz="1640">
                <a:solidFill>
                  <a:srgbClr val="38761D"/>
                </a:solidFill>
              </a:rPr>
              <a:t>age group </a:t>
            </a:r>
            <a:r>
              <a:rPr lang="en" sz="1640">
                <a:solidFill>
                  <a:srgbClr val="38761D"/>
                </a:solidFill>
              </a:rPr>
              <a:t>is 10.</a:t>
            </a:r>
            <a:endParaRPr sz="1640">
              <a:solidFill>
                <a:srgbClr val="38761D"/>
              </a:solidFill>
            </a:endParaRPr>
          </a:p>
          <a:p>
            <a:pPr indent="-33274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40"/>
              <a:buChar char="●"/>
            </a:pPr>
            <a:r>
              <a:rPr lang="en" sz="1640">
                <a:solidFill>
                  <a:srgbClr val="38761D"/>
                </a:solidFill>
              </a:rPr>
              <a:t>Maximal rating games by </a:t>
            </a:r>
            <a:r>
              <a:rPr lang="en" sz="1640">
                <a:solidFill>
                  <a:srgbClr val="38761D"/>
                </a:solidFill>
              </a:rPr>
              <a:t>age group </a:t>
            </a:r>
            <a:r>
              <a:rPr lang="en" sz="1640">
                <a:solidFill>
                  <a:srgbClr val="38761D"/>
                </a:solidFill>
              </a:rPr>
              <a:t>is 50.</a:t>
            </a:r>
            <a:endParaRPr sz="1640">
              <a:solidFill>
                <a:srgbClr val="38761D"/>
              </a:solidFill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4382075" y="3964025"/>
            <a:ext cx="47619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Average price of games by age group is 40$.</a:t>
            </a:r>
            <a:endParaRPr sz="1595">
              <a:solidFill>
                <a:srgbClr val="BF9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Minimal price of games by age group is 20$.</a:t>
            </a:r>
            <a:endParaRPr sz="1595">
              <a:solidFill>
                <a:srgbClr val="BF9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595"/>
              <a:buChar char="●"/>
            </a:pPr>
            <a:r>
              <a:rPr lang="en" sz="1595">
                <a:solidFill>
                  <a:srgbClr val="BF9000"/>
                </a:solidFill>
              </a:rPr>
              <a:t>Maximal price of games by age group is 60$.</a:t>
            </a:r>
            <a:endParaRPr sz="1595">
              <a:solidFill>
                <a:srgbClr val="BF9000"/>
              </a:solidFill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50" y="941325"/>
            <a:ext cx="7521148" cy="29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elationships between numerical variables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4420925" y="1919075"/>
            <a:ext cx="4272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rating and price some association each 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rating, price and game length have littely association.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 numbers of played doesn’t have </a:t>
            </a:r>
            <a:r>
              <a:rPr lang="en"/>
              <a:t>association</a:t>
            </a:r>
            <a:r>
              <a:rPr lang="en"/>
              <a:t> of other numeric columns.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0" y="1692325"/>
            <a:ext cx="3806850" cy="33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236475" y="699475"/>
            <a:ext cx="88533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games of genres with </a:t>
            </a:r>
            <a:r>
              <a:rPr lang="en"/>
              <a:t>release</a:t>
            </a:r>
            <a:r>
              <a:rPr lang="en"/>
              <a:t> years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5852950" y="1768750"/>
            <a:ext cx="3192300" cy="31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Popularity for each genre is changes every year.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genre in 2010 is RPG. Least reviewed genre in 2010 is Action.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genre in 2015 is Strategy. Least reviewed genre in 2015 is Shooter.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genre in 2018 is RPG. Least reviewed genre in 2018 is Action.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genres in 2020 are Adventure and Puzzle. Least reviewed genre in 2020 is Sports.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genre in 2023 is Strategy. Least reviewed genres in 2023 are Sports and RPG.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0" y="1768750"/>
            <a:ext cx="5922274" cy="29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20075" y="758600"/>
            <a:ext cx="7592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games of platforms with release years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5852950" y="1768750"/>
            <a:ext cx="3192300" cy="31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Popularity for each platform is changes every year.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platform in 2010 is PC. Least reviewed platform in 2010 is Xbox.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platform in 2015 is PlayStation. Least reviewed platform in 2015 is PC.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platform in 2018 is Nintendo Switch. Least reviewed platform in 2018 is PlayStation.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platform in 2020 is Mobile. Least reviewed platform in 2020 is Nintendo Switch.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platform in 2023 is PlayStation. Least reviewed platform in 2023 is Xbox.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809425"/>
            <a:ext cx="5818599" cy="28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81000" y="775675"/>
            <a:ext cx="7949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games of age groups with release years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5852950" y="1768750"/>
            <a:ext cx="3192300" cy="31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Popularity for each age group is changes every year.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age group in 2010 is All Ages. Least reviewed age group in 2010 is Kids.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age group in 2015 is Kids. Least reviewed age group in 2015 is Adults.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age group in 2018 is All Ages. Least reviewed age group in 2015 is Teens.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age group in 2020 is Kids. Least reviewed age group in 2020 is Teens.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reviewed age group in 2023 is Kids. Least reviewed age group in 2023 is Adults.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809425"/>
            <a:ext cx="5808323" cy="28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 chose this topic of the project?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I make this EDA project as a part of Data Analyst course.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I found </a:t>
            </a:r>
            <a:r>
              <a:rPr lang="en">
                <a:solidFill>
                  <a:srgbClr val="0B5394"/>
                </a:solidFill>
              </a:rPr>
              <a:t>datasets in Kaggle and I came across specific dataset that more interesting for me. 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Video games are became more popular in last decades by various categories of people.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Because I think that more people from different age groups are spending money and time for video games in recent decades.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questions that I found during EDA project?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user ratings correlate with factors like price or completion time?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any significant differences in user ratings for games released on different platforms (PC vs. Console vs. Mobile) per year?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identify any patterns in user reviews based on the age group the game is targeted towards?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the sentiment of user reviews (positive, negative, neutral) differ across different game genres?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471900" y="345025"/>
            <a:ext cx="8222100" cy="10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user ratings correlate with factors like price or completion time? (Part I)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4227125" y="1919075"/>
            <a:ext cx="4466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rating and price some association each 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rating have association with price and game length by hours.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 doesn't have association with game length by hours.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00" y="1793450"/>
            <a:ext cx="3752400" cy="317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71900" y="345025"/>
            <a:ext cx="8222100" cy="10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user ratings correlate with factors like price or completion time? (Part II)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Expensive video games taking to walkthrough the game is more hours than cheaper video games.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Video games with higher ratings cost expensive than games with lower rating.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Games with higher ratings taking to walkthrough the game is more hours than video games with lower ratings.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1777075"/>
            <a:ext cx="4636699" cy="326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71900" y="147800"/>
            <a:ext cx="8222100" cy="14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 significant differences in user ratings for games released on different platforms (PC vs. Console vs. Mobile) per year?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4633575" y="1919075"/>
            <a:ext cx="44265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Platform ratings are changing per year that some platform increasing rating and other platforms are decreasing rating.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Platform with highest rating in 2010 is PC. On other hand, platform with lowest rating in 2010 is Xbox.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Platform with highest rating in 2014 is Xbox. On other hand, platform with lowest rating in 2014 is Mobile.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Platform with highest rating in 2017 is Mobile. On other hand, platform with lowest rating in 2017 is PC.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Platform with highest rating in 2021 is PC. On other hand, platform with lowest rating in 2021 is Nintendo Switch.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Platform with highest rating in 2023 is Mobile. On other hand, platform with lowest rating in 2023 is Nintendo Switch.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seems that mobile games got higher rating, because games for mobile device that using more in recent years become more popular.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000"/>
            <a:ext cx="4636700" cy="319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71900" y="103450"/>
            <a:ext cx="8222100" cy="14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identify any patterns in user reviews based on the age group the game is targeted towards?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seems that 1/4 of reviewers of games of each age group targeted are from different age group.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seems that 1/4 of reviewers feel that games that age group targeted are not necessarily appropriate for an age group.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of reviews of video games are reviewers from same age group.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050"/>
            <a:ext cx="4636700" cy="314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471900" y="103450"/>
            <a:ext cx="8222100" cy="14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sentiment of user reviews (positive, negative, neutral) differ across different game genres?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seems that 1/4 of reviewers of video games of each genre </a:t>
            </a:r>
            <a:r>
              <a:rPr lang="en"/>
              <a:t>disappointed</a:t>
            </a:r>
            <a:r>
              <a:rPr lang="en"/>
              <a:t> by game experiences in game.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seems that most of </a:t>
            </a:r>
            <a:r>
              <a:rPr lang="en"/>
              <a:t>reviews</a:t>
            </a:r>
            <a:r>
              <a:rPr lang="en"/>
              <a:t> of video games of each genre more liked to review their genre.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Every reviewer have different ratings in every video games.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050"/>
            <a:ext cx="4898350" cy="28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/>
              <a:t>significant insights</a:t>
            </a:r>
            <a:r>
              <a:rPr lang="en"/>
              <a:t> and recommendations during EDA project?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471900" y="1919075"/>
            <a:ext cx="82221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reviewer have different experience during the playing the game.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 and count of </a:t>
            </a:r>
            <a:r>
              <a:rPr lang="en"/>
              <a:t>walkthrough</a:t>
            </a:r>
            <a:r>
              <a:rPr lang="en"/>
              <a:t> hours may cause to quality of the game and also causes to rating of review.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every reviewer reviewed game that belongs to his age targeted group.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reviewers liked more specific game genre or game platform.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Trends of platform of video games are change during last decades.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Games for mobile became more popular in last years, and it </a:t>
            </a:r>
            <a:r>
              <a:rPr lang="en"/>
              <a:t>seems that these kind of games became profitable.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Genres popularity changes every year, that depends on which one is more profitable.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links:</a:t>
            </a:r>
            <a:endParaRPr/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471900" y="1919075"/>
            <a:ext cx="8222100" cy="30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B5394"/>
                </a:solidFill>
              </a:rPr>
              <a:t>Dataset in Kaggle:</a:t>
            </a:r>
            <a:endParaRPr b="1" i="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91" u="sng">
                <a:solidFill>
                  <a:schemeClr val="hlink"/>
                </a:solidFill>
                <a:hlinkClick r:id="rId3"/>
              </a:rPr>
              <a:t>https://www.kaggle.com/datasets/jahnavipaliwal/video-game-reviews-and-ratings</a:t>
            </a:r>
            <a:endParaRPr sz="169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B5394"/>
                </a:solidFill>
              </a:rPr>
              <a:t>Jupyter notebook in Kaggle:</a:t>
            </a:r>
            <a:endParaRPr b="1" i="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https://www.kaggle.com/code/superroman19/eda-project-tovtech-video-game-reviews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B5394"/>
                </a:solidFill>
              </a:rPr>
              <a:t>GitHub repositor</a:t>
            </a:r>
            <a:r>
              <a:rPr b="1" i="1" lang="en">
                <a:solidFill>
                  <a:srgbClr val="0B5394"/>
                </a:solidFill>
              </a:rPr>
              <a:t>y:</a:t>
            </a:r>
            <a:endParaRPr b="1" i="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https://github.com/IrronRoman19/final-project-data</a:t>
            </a:r>
            <a:endParaRPr sz="1600"/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Questions?</a:t>
            </a:r>
            <a:endParaRPr sz="4200"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688" y="1823700"/>
            <a:ext cx="5706521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data that I found during EDA project?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Total reviews: 47774 reviews.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Total video games: 40 video games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Total genres: 10 genres ("Action", "Adventure", "Fighting", "Party", "Puzzle", "RPG", "Shooter", "Simulation", "Sports" and "Strategy")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Total platforms: 5 platforms ("Xbox", "PlayStation", "PC", "Nintendo Switch" and "Mobile")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Total age groups: 4 age groups ("All ages", "Kids", "Teens", "Adults")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60950" y="70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games by reviewers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615175" y="1919075"/>
            <a:ext cx="4079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There have total 40 video games.</a:t>
            </a:r>
            <a:endParaRPr>
              <a:solidFill>
                <a:srgbClr val="0B5394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popular game is 'Pokemon Sсarlet &amp; Violet' with 1274 reviewers.</a:t>
            </a:r>
            <a:endParaRPr>
              <a:solidFill>
                <a:srgbClr val="0B5394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TOP-5 popular games are 'Pokemon Sсarlet &amp; Violet', 'Minecraft', 'FIFA 24', 'Street Fighter V' and 'Tomb Raider (2013)'</a:t>
            </a:r>
            <a:endParaRPr>
              <a:solidFill>
                <a:srgbClr val="0B5394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Least popular game is 'Rocket League' with 1118 reviewers.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25" y="838225"/>
            <a:ext cx="4214123" cy="421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genres by reviewers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5563050" y="1919075"/>
            <a:ext cx="313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There have total 10 genres.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popular genre is RPG with 4873 reviewers (9.7% of reviewers).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TOP-5 popular genres are RPG, Shooter, Strategy, Puzzle and Simulation.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Least popular genre is Action with 4639 reviewers (9.7% of reviewers).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5" y="1900775"/>
            <a:ext cx="5483174" cy="27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platforms by reviewers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563050" y="1919075"/>
            <a:ext cx="313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There have total 5 platforms.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popular platform is Playstation with 9633 reviewers (20.2% of reviewers).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TOP-5 popular platforms are PlayStation, PC, Nintendo Switch, Mobile and Xbox.</a:t>
            </a:r>
            <a:endParaRPr>
              <a:solidFill>
                <a:srgbClr val="0B5394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Least popular platform is Xbox with 9357 reviewers (19.6% of reviewers).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0" y="1919075"/>
            <a:ext cx="5529175" cy="277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age groups by reviewers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563050" y="1919075"/>
            <a:ext cx="313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There have total 4 age groups.</a:t>
            </a:r>
            <a:endParaRPr>
              <a:solidFill>
                <a:srgbClr val="0B5394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Most popular platform is Playstation with 9633 reviewers (20.2% of reviewers).</a:t>
            </a:r>
            <a:endParaRPr>
              <a:solidFill>
                <a:srgbClr val="0B5394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TOP-5 popular platforms are PlayStation, PC, Nintendo Switch, Mobile and Xbox.</a:t>
            </a:r>
            <a:endParaRPr>
              <a:solidFill>
                <a:srgbClr val="0B5394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ct val="100000"/>
              <a:buChar char="●"/>
            </a:pPr>
            <a:r>
              <a:rPr lang="en">
                <a:solidFill>
                  <a:srgbClr val="0B5394"/>
                </a:solidFill>
              </a:rPr>
              <a:t>Least popular platform is Xbox with 9357 reviewers (19.6% of reviewers).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0" y="2012850"/>
            <a:ext cx="5420399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user ratings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Average rating of reviews the games is 30.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Most popular reviews give rating of 30.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Least popular reviews give rating below to 15 or above from 45.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4300"/>
            <a:ext cx="4750250" cy="32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price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941500" y="1919075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Average price by reviews the games is 40$.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Most popular reviews reviewed games that cost 52$.</a:t>
            </a:r>
            <a:endParaRPr>
              <a:solidFill>
                <a:srgbClr val="0B539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en">
                <a:solidFill>
                  <a:srgbClr val="0B5394"/>
                </a:solidFill>
              </a:rPr>
              <a:t>Least popular reviews reviewed games below to 25$ or above 55$.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4636700" cy="32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